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528" y="-20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EC7C30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EC7C30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EC7C30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3283" y="1124620"/>
            <a:ext cx="6634716" cy="310744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8787" y="590126"/>
            <a:ext cx="416252" cy="2493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3444" y="2060956"/>
            <a:ext cx="5071110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EC7C30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482" y="3928653"/>
            <a:ext cx="5487035" cy="318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hyperlink" Target="mailto:info@career-net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605790"/>
            <a:ext cx="38893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425">
              <a:lnSpc>
                <a:spcPct val="100000"/>
              </a:lnSpc>
              <a:spcBef>
                <a:spcPts val="100"/>
              </a:spcBef>
            </a:pPr>
            <a:r>
              <a:rPr sz="1600" spc="375" dirty="0">
                <a:latin typeface="MS UI Gothic"/>
                <a:cs typeface="MS UI Gothic"/>
              </a:rPr>
              <a:t>キャリアネットワーク北陸</a:t>
            </a:r>
            <a:endParaRPr sz="1600">
              <a:latin typeface="MS UI Gothic"/>
              <a:cs typeface="MS UI Gothic"/>
            </a:endParaRPr>
          </a:p>
          <a:p>
            <a:pPr marL="12700">
              <a:lnSpc>
                <a:spcPct val="100000"/>
              </a:lnSpc>
            </a:pPr>
            <a:r>
              <a:rPr sz="1600" spc="405" dirty="0">
                <a:latin typeface="MS UI Gothic"/>
                <a:cs typeface="MS UI Gothic"/>
              </a:rPr>
              <a:t>楽しくて・ちょっと役立</a:t>
            </a:r>
            <a:r>
              <a:rPr sz="1600" spc="434" dirty="0">
                <a:latin typeface="MS UI Gothic"/>
                <a:cs typeface="MS UI Gothic"/>
              </a:rPr>
              <a:t>つ</a:t>
            </a:r>
            <a:r>
              <a:rPr sz="1600" spc="325" dirty="0">
                <a:latin typeface="MS UI Gothic"/>
                <a:cs typeface="MS UI Gothic"/>
              </a:rPr>
              <a:t>♪プチセミナー</a:t>
            </a:r>
            <a:endParaRPr sz="1600">
              <a:latin typeface="MS UI Gothic"/>
              <a:cs typeface="MS UI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068" y="4037329"/>
            <a:ext cx="4693285" cy="318770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36854">
              <a:lnSpc>
                <a:spcPct val="100000"/>
              </a:lnSpc>
              <a:spcBef>
                <a:spcPts val="390"/>
              </a:spcBef>
            </a:pPr>
            <a:r>
              <a:rPr sz="1400" dirty="0">
                <a:latin typeface="MS UI Gothic"/>
                <a:cs typeface="MS UI Gothic"/>
              </a:rPr>
              <a:t>日</a:t>
            </a:r>
            <a:r>
              <a:rPr sz="1400" spc="20" dirty="0">
                <a:latin typeface="MS UI Gothic"/>
                <a:cs typeface="MS UI Gothic"/>
              </a:rPr>
              <a:t> </a:t>
            </a:r>
            <a:r>
              <a:rPr sz="1400" spc="-5" dirty="0">
                <a:latin typeface="MS UI Gothic"/>
                <a:cs typeface="MS UI Gothic"/>
              </a:rPr>
              <a:t>時</a:t>
            </a:r>
            <a:r>
              <a:rPr sz="1400" spc="5" dirty="0">
                <a:latin typeface="MS UI Gothic"/>
                <a:cs typeface="MS UI Gothic"/>
              </a:rPr>
              <a:t>:</a:t>
            </a:r>
            <a:r>
              <a:rPr sz="1400" spc="30" dirty="0">
                <a:latin typeface="MS UI Gothic"/>
                <a:cs typeface="MS UI Gothic"/>
              </a:rPr>
              <a:t> </a:t>
            </a:r>
            <a:r>
              <a:rPr sz="1400" spc="335" dirty="0">
                <a:latin typeface="MS UI Gothic"/>
                <a:cs typeface="MS UI Gothic"/>
              </a:rPr>
              <a:t>2024</a:t>
            </a:r>
            <a:r>
              <a:rPr sz="1400" spc="-5" dirty="0">
                <a:latin typeface="MS UI Gothic"/>
                <a:cs typeface="MS UI Gothic"/>
              </a:rPr>
              <a:t>年</a:t>
            </a:r>
            <a:r>
              <a:rPr sz="2000" spc="250" dirty="0">
                <a:latin typeface="MS UI Gothic"/>
                <a:cs typeface="MS UI Gothic"/>
              </a:rPr>
              <a:t>１</a:t>
            </a:r>
            <a:r>
              <a:rPr sz="2000" spc="375" dirty="0">
                <a:latin typeface="MS UI Gothic"/>
                <a:cs typeface="MS UI Gothic"/>
              </a:rPr>
              <a:t>月</a:t>
            </a:r>
            <a:r>
              <a:rPr sz="2000" spc="475" dirty="0">
                <a:latin typeface="MS UI Gothic"/>
                <a:cs typeface="MS UI Gothic"/>
              </a:rPr>
              <a:t>21</a:t>
            </a:r>
            <a:r>
              <a:rPr sz="2000" spc="-5" dirty="0">
                <a:latin typeface="MS UI Gothic"/>
                <a:cs typeface="MS UI Gothic"/>
              </a:rPr>
              <a:t>日</a:t>
            </a:r>
            <a:r>
              <a:rPr sz="2000" spc="110" dirty="0">
                <a:latin typeface="MS UI Gothic"/>
                <a:cs typeface="MS UI Gothic"/>
              </a:rPr>
              <a:t>(</a:t>
            </a:r>
            <a:r>
              <a:rPr sz="2000" spc="-5" dirty="0">
                <a:solidFill>
                  <a:srgbClr val="FF0000"/>
                </a:solidFill>
                <a:latin typeface="MS UI Gothic"/>
                <a:cs typeface="MS UI Gothic"/>
              </a:rPr>
              <a:t>日</a:t>
            </a:r>
            <a:r>
              <a:rPr sz="2000" spc="110" dirty="0">
                <a:latin typeface="MS UI Gothic"/>
                <a:cs typeface="MS UI Gothic"/>
              </a:rPr>
              <a:t>)</a:t>
            </a:r>
            <a:r>
              <a:rPr sz="2000" spc="60" dirty="0">
                <a:latin typeface="MS UI Gothic"/>
                <a:cs typeface="MS UI Gothic"/>
              </a:rPr>
              <a:t> </a:t>
            </a:r>
            <a:r>
              <a:rPr sz="1400" spc="240" dirty="0">
                <a:latin typeface="MS UI Gothic"/>
                <a:cs typeface="MS UI Gothic"/>
              </a:rPr>
              <a:t>13:30～15:00</a:t>
            </a:r>
            <a:endParaRPr sz="1400" dirty="0">
              <a:latin typeface="MS UI Gothic"/>
              <a:cs typeface="MS UI Gothic"/>
            </a:endParaRPr>
          </a:p>
          <a:p>
            <a:pPr marL="236854">
              <a:lnSpc>
                <a:spcPct val="100000"/>
              </a:lnSpc>
              <a:spcBef>
                <a:spcPts val="200"/>
              </a:spcBef>
            </a:pPr>
            <a:r>
              <a:rPr sz="1400" dirty="0">
                <a:latin typeface="MS UI Gothic"/>
                <a:cs typeface="MS UI Gothic"/>
              </a:rPr>
              <a:t>場</a:t>
            </a:r>
            <a:r>
              <a:rPr sz="1400" spc="20" dirty="0">
                <a:latin typeface="MS UI Gothic"/>
                <a:cs typeface="MS UI Gothic"/>
              </a:rPr>
              <a:t> </a:t>
            </a:r>
            <a:r>
              <a:rPr sz="1400" spc="-5" dirty="0">
                <a:latin typeface="MS UI Gothic"/>
                <a:cs typeface="MS UI Gothic"/>
              </a:rPr>
              <a:t>所</a:t>
            </a:r>
            <a:r>
              <a:rPr sz="1400" spc="5" dirty="0">
                <a:latin typeface="MS UI Gothic"/>
                <a:cs typeface="MS UI Gothic"/>
              </a:rPr>
              <a:t>:</a:t>
            </a:r>
            <a:r>
              <a:rPr sz="1400" spc="30" dirty="0">
                <a:latin typeface="MS UI Gothic"/>
                <a:cs typeface="MS UI Gothic"/>
              </a:rPr>
              <a:t> </a:t>
            </a:r>
            <a:r>
              <a:rPr sz="1400" spc="140" dirty="0">
                <a:latin typeface="MS UI Gothic"/>
                <a:cs typeface="MS UI Gothic"/>
              </a:rPr>
              <a:t>富山県民共生</a:t>
            </a:r>
            <a:r>
              <a:rPr sz="1400" spc="114" dirty="0">
                <a:latin typeface="MS UI Gothic"/>
                <a:cs typeface="MS UI Gothic"/>
              </a:rPr>
              <a:t>セ</a:t>
            </a:r>
            <a:r>
              <a:rPr sz="1400" spc="105" dirty="0">
                <a:latin typeface="MS UI Gothic"/>
                <a:cs typeface="MS UI Gothic"/>
              </a:rPr>
              <a:t>ン</a:t>
            </a:r>
            <a:r>
              <a:rPr sz="1400" spc="95" dirty="0">
                <a:latin typeface="MS UI Gothic"/>
                <a:cs typeface="MS UI Gothic"/>
              </a:rPr>
              <a:t>タ</a:t>
            </a:r>
            <a:r>
              <a:rPr sz="1400" spc="114" dirty="0">
                <a:latin typeface="MS UI Gothic"/>
                <a:cs typeface="MS UI Gothic"/>
              </a:rPr>
              <a:t>ー</a:t>
            </a:r>
            <a:r>
              <a:rPr sz="1400" spc="459" dirty="0">
                <a:latin typeface="MS UI Gothic"/>
                <a:cs typeface="MS UI Gothic"/>
              </a:rPr>
              <a:t> </a:t>
            </a:r>
            <a:r>
              <a:rPr sz="1400" spc="385" dirty="0">
                <a:latin typeface="MS UI Gothic"/>
                <a:cs typeface="MS UI Gothic"/>
              </a:rPr>
              <a:t>サ</a:t>
            </a:r>
            <a:r>
              <a:rPr sz="1400" spc="350" dirty="0">
                <a:latin typeface="MS UI Gothic"/>
                <a:cs typeface="MS UI Gothic"/>
              </a:rPr>
              <a:t>ン</a:t>
            </a:r>
            <a:r>
              <a:rPr sz="1400" spc="320" dirty="0">
                <a:latin typeface="MS UI Gothic"/>
                <a:cs typeface="MS UI Gothic"/>
              </a:rPr>
              <a:t>フ</a:t>
            </a:r>
            <a:r>
              <a:rPr sz="1400" spc="310" dirty="0">
                <a:latin typeface="MS UI Gothic"/>
                <a:cs typeface="MS UI Gothic"/>
              </a:rPr>
              <a:t>ォ</a:t>
            </a:r>
            <a:r>
              <a:rPr sz="1400" spc="385" dirty="0">
                <a:latin typeface="MS UI Gothic"/>
                <a:cs typeface="MS UI Gothic"/>
              </a:rPr>
              <a:t>ル</a:t>
            </a:r>
            <a:r>
              <a:rPr sz="1400" spc="360" dirty="0">
                <a:latin typeface="MS UI Gothic"/>
                <a:cs typeface="MS UI Gothic"/>
              </a:rPr>
              <a:t>テ</a:t>
            </a:r>
            <a:r>
              <a:rPr sz="1400" spc="335" dirty="0">
                <a:latin typeface="MS UI Gothic"/>
                <a:cs typeface="MS UI Gothic"/>
              </a:rPr>
              <a:t>305</a:t>
            </a:r>
            <a:r>
              <a:rPr sz="1400" dirty="0">
                <a:latin typeface="MS UI Gothic"/>
                <a:cs typeface="MS UI Gothic"/>
              </a:rPr>
              <a:t>号室</a:t>
            </a:r>
          </a:p>
          <a:p>
            <a:pPr marL="795020">
              <a:lnSpc>
                <a:spcPct val="100000"/>
              </a:lnSpc>
              <a:spcBef>
                <a:spcPts val="819"/>
              </a:spcBef>
              <a:tabLst>
                <a:tab pos="1666875" algn="l"/>
                <a:tab pos="3404870" algn="l"/>
              </a:tabLst>
            </a:pPr>
            <a:r>
              <a:rPr sz="1100" dirty="0">
                <a:latin typeface="Yu Gothic"/>
                <a:cs typeface="Yu Gothic"/>
              </a:rPr>
              <a:t>〒</a:t>
            </a:r>
            <a:r>
              <a:rPr sz="1100" dirty="0">
                <a:latin typeface="Arial MT"/>
                <a:cs typeface="Arial MT"/>
              </a:rPr>
              <a:t>930-0805	</a:t>
            </a:r>
            <a:r>
              <a:rPr sz="1100" dirty="0">
                <a:latin typeface="Yu Gothic"/>
                <a:cs typeface="Yu Gothic"/>
              </a:rPr>
              <a:t>富山県富山市湊入船</a:t>
            </a:r>
            <a:r>
              <a:rPr sz="1100" spc="-20" dirty="0">
                <a:latin typeface="Yu Gothic"/>
                <a:cs typeface="Yu Gothic"/>
              </a:rPr>
              <a:t>町</a:t>
            </a:r>
            <a:r>
              <a:rPr sz="1100" spc="-5" dirty="0">
                <a:latin typeface="Arial MT"/>
                <a:cs typeface="Arial MT"/>
              </a:rPr>
              <a:t>6-7	</a:t>
            </a:r>
            <a:r>
              <a:rPr sz="1100" dirty="0">
                <a:latin typeface="Arial MT"/>
                <a:cs typeface="Arial MT"/>
              </a:rPr>
              <a:t>TEL</a:t>
            </a:r>
            <a:r>
              <a:rPr sz="1100" dirty="0">
                <a:latin typeface="Yu Gothic"/>
                <a:cs typeface="Yu Gothic"/>
              </a:rPr>
              <a:t>：</a:t>
            </a:r>
            <a:r>
              <a:rPr sz="1100" dirty="0">
                <a:latin typeface="Arial MT"/>
                <a:cs typeface="Arial MT"/>
              </a:rPr>
              <a:t>076-432-4500</a:t>
            </a:r>
          </a:p>
          <a:p>
            <a:pPr marL="236854" marR="914400">
              <a:lnSpc>
                <a:spcPct val="131000"/>
              </a:lnSpc>
              <a:spcBef>
                <a:spcPts val="60"/>
              </a:spcBef>
              <a:tabLst>
                <a:tab pos="983615" algn="l"/>
                <a:tab pos="1280795" algn="l"/>
                <a:tab pos="3059430" algn="l"/>
              </a:tabLst>
            </a:pPr>
            <a:r>
              <a:rPr sz="1400" dirty="0">
                <a:latin typeface="MS UI Gothic"/>
                <a:cs typeface="MS UI Gothic"/>
              </a:rPr>
              <a:t>講</a:t>
            </a:r>
            <a:r>
              <a:rPr sz="1400" spc="30" dirty="0">
                <a:latin typeface="MS UI Gothic"/>
                <a:cs typeface="MS UI Gothic"/>
              </a:rPr>
              <a:t> </a:t>
            </a:r>
            <a:r>
              <a:rPr sz="1400" spc="-5" dirty="0">
                <a:latin typeface="MS UI Gothic"/>
                <a:cs typeface="MS UI Gothic"/>
              </a:rPr>
              <a:t>師</a:t>
            </a:r>
            <a:r>
              <a:rPr sz="1400" spc="5" dirty="0">
                <a:latin typeface="MS UI Gothic"/>
                <a:cs typeface="MS UI Gothic"/>
              </a:rPr>
              <a:t>:</a:t>
            </a:r>
            <a:r>
              <a:rPr sz="1400" spc="40" dirty="0">
                <a:latin typeface="MS UI Gothic"/>
                <a:cs typeface="MS UI Gothic"/>
              </a:rPr>
              <a:t> </a:t>
            </a:r>
            <a:r>
              <a:rPr sz="1400" dirty="0">
                <a:latin typeface="MS UI Gothic"/>
                <a:cs typeface="MS UI Gothic"/>
              </a:rPr>
              <a:t>経田	</a:t>
            </a:r>
            <a:r>
              <a:rPr sz="1400" spc="409" dirty="0">
                <a:latin typeface="MS UI Gothic"/>
                <a:cs typeface="MS UI Gothic"/>
              </a:rPr>
              <a:t>ひろこ（きょうでん</a:t>
            </a:r>
            <a:r>
              <a:rPr sz="1400" dirty="0">
                <a:latin typeface="MS UI Gothic"/>
                <a:cs typeface="MS UI Gothic"/>
              </a:rPr>
              <a:t>	</a:t>
            </a:r>
            <a:r>
              <a:rPr sz="1400" spc="380" dirty="0">
                <a:latin typeface="MS UI Gothic"/>
                <a:cs typeface="MS UI Gothic"/>
              </a:rPr>
              <a:t>ひろこ） </a:t>
            </a:r>
            <a:r>
              <a:rPr sz="1400" dirty="0">
                <a:latin typeface="MS UI Gothic"/>
                <a:cs typeface="MS UI Gothic"/>
              </a:rPr>
              <a:t>参加</a:t>
            </a:r>
            <a:r>
              <a:rPr sz="1400" spc="-5" dirty="0">
                <a:latin typeface="MS UI Gothic"/>
                <a:cs typeface="MS UI Gothic"/>
              </a:rPr>
              <a:t>費</a:t>
            </a:r>
            <a:r>
              <a:rPr sz="1400" spc="5" dirty="0">
                <a:latin typeface="MS UI Gothic"/>
                <a:cs typeface="MS UI Gothic"/>
              </a:rPr>
              <a:t>:	</a:t>
            </a:r>
            <a:r>
              <a:rPr sz="1400" spc="335" dirty="0">
                <a:latin typeface="MS UI Gothic"/>
                <a:cs typeface="MS UI Gothic"/>
              </a:rPr>
              <a:t>1000</a:t>
            </a:r>
            <a:r>
              <a:rPr sz="1400" spc="30" dirty="0">
                <a:latin typeface="MS UI Gothic"/>
                <a:cs typeface="MS UI Gothic"/>
              </a:rPr>
              <a:t> </a:t>
            </a:r>
            <a:r>
              <a:rPr sz="1400" dirty="0">
                <a:latin typeface="MS UI Gothic"/>
                <a:cs typeface="MS UI Gothic"/>
              </a:rPr>
              <a:t>円</a:t>
            </a:r>
          </a:p>
          <a:p>
            <a:pPr marL="236854">
              <a:lnSpc>
                <a:spcPct val="100000"/>
              </a:lnSpc>
              <a:spcBef>
                <a:spcPts val="520"/>
              </a:spcBef>
            </a:pPr>
            <a:r>
              <a:rPr sz="1400" dirty="0">
                <a:latin typeface="MS UI Gothic"/>
                <a:cs typeface="MS UI Gothic"/>
              </a:rPr>
              <a:t>定 </a:t>
            </a:r>
            <a:r>
              <a:rPr sz="1400" spc="-5" dirty="0">
                <a:latin typeface="MS UI Gothic"/>
                <a:cs typeface="MS UI Gothic"/>
              </a:rPr>
              <a:t>員</a:t>
            </a:r>
            <a:r>
              <a:rPr sz="1400" spc="5" dirty="0">
                <a:latin typeface="MS UI Gothic"/>
                <a:cs typeface="MS UI Gothic"/>
              </a:rPr>
              <a:t>:</a:t>
            </a:r>
            <a:r>
              <a:rPr sz="1400" spc="10" dirty="0">
                <a:latin typeface="MS UI Gothic"/>
                <a:cs typeface="MS UI Gothic"/>
              </a:rPr>
              <a:t> </a:t>
            </a:r>
            <a:r>
              <a:rPr sz="1400" spc="335" dirty="0">
                <a:latin typeface="MS UI Gothic"/>
                <a:cs typeface="MS UI Gothic"/>
              </a:rPr>
              <a:t>10</a:t>
            </a:r>
            <a:r>
              <a:rPr sz="1400" dirty="0">
                <a:latin typeface="MS UI Gothic"/>
                <a:cs typeface="MS UI Gothic"/>
              </a:rPr>
              <a:t>名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MS UI Gothic"/>
              <a:cs typeface="MS UI Gothic"/>
            </a:endParaRPr>
          </a:p>
          <a:p>
            <a:pPr marL="12700" marR="1471930" algn="just">
              <a:lnSpc>
                <a:spcPct val="100000"/>
              </a:lnSpc>
            </a:pPr>
            <a:r>
              <a:rPr sz="1400" b="1" dirty="0">
                <a:latin typeface="Microsoft YaHei UI"/>
                <a:cs typeface="Microsoft YaHei UI"/>
              </a:rPr>
              <a:t>大人が絵本を味わうことで引き出される いろいろな自分。絵本を仲立ちにしてコ ミュニケーションが広がります。絵本と ワークを組み合わせて、ほっとした笑顔 が広がります。絵本を味わいながら、自 分を元気にする時間を楽しみましょう。</a:t>
            </a:r>
            <a:endParaRPr sz="1400" dirty="0">
              <a:latin typeface="Microsoft YaHei UI"/>
              <a:cs typeface="Microsoft YaHei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5469" y="8370569"/>
            <a:ext cx="5697220" cy="914400"/>
          </a:xfrm>
          <a:custGeom>
            <a:avLst/>
            <a:gdLst/>
            <a:ahLst/>
            <a:cxnLst/>
            <a:rect l="l" t="t" r="r" b="b"/>
            <a:pathLst>
              <a:path w="5697220" h="914400">
                <a:moveTo>
                  <a:pt x="5697220" y="0"/>
                </a:moveTo>
                <a:lnTo>
                  <a:pt x="0" y="0"/>
                </a:lnTo>
                <a:lnTo>
                  <a:pt x="0" y="914399"/>
                </a:lnTo>
                <a:lnTo>
                  <a:pt x="5697220" y="914399"/>
                </a:lnTo>
                <a:lnTo>
                  <a:pt x="569722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85469" y="8370569"/>
            <a:ext cx="5697220" cy="914400"/>
          </a:xfrm>
          <a:prstGeom prst="rect">
            <a:avLst/>
          </a:prstGeom>
          <a:ln w="12700">
            <a:solidFill>
              <a:srgbClr val="EC7C3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954405" marR="2754630" indent="-793115">
              <a:lnSpc>
                <a:spcPct val="107000"/>
              </a:lnSpc>
              <a:spcBef>
                <a:spcPts val="635"/>
              </a:spcBef>
            </a:pPr>
            <a:r>
              <a:rPr sz="1200" dirty="0">
                <a:latin typeface="Yu Gothic"/>
                <a:cs typeface="Yu Gothic"/>
              </a:rPr>
              <a:t>【お申込</a:t>
            </a:r>
            <a:r>
              <a:rPr sz="1200" spc="600" dirty="0">
                <a:latin typeface="MS UI Gothic"/>
                <a:cs typeface="MS UI Gothic"/>
              </a:rPr>
              <a:t>】</a:t>
            </a:r>
            <a:r>
              <a:rPr sz="1200" spc="10" dirty="0">
                <a:latin typeface="MS UI Gothic"/>
                <a:cs typeface="MS UI Gothic"/>
              </a:rPr>
              <a:t> </a:t>
            </a:r>
            <a:r>
              <a:rPr sz="1200" spc="100" dirty="0">
                <a:latin typeface="MS UI Gothic"/>
                <a:cs typeface="MS UI Gothic"/>
              </a:rPr>
              <a:t>mail</a:t>
            </a:r>
            <a:r>
              <a:rPr sz="1200" spc="-15" dirty="0">
                <a:latin typeface="MS UI Gothic"/>
                <a:cs typeface="MS UI Gothic"/>
              </a:rPr>
              <a:t> </a:t>
            </a:r>
            <a:r>
              <a:rPr sz="1200" dirty="0">
                <a:latin typeface="MS UI Gothic"/>
                <a:cs typeface="MS UI Gothic"/>
              </a:rPr>
              <a:t>:</a:t>
            </a:r>
            <a:r>
              <a:rPr sz="1200" spc="15" dirty="0">
                <a:latin typeface="MS UI Gothic"/>
                <a:cs typeface="MS UI Gothic"/>
              </a:rPr>
              <a:t> </a:t>
            </a:r>
            <a:r>
              <a:rPr sz="1200" spc="110" dirty="0">
                <a:latin typeface="MS UI Gothic"/>
                <a:cs typeface="MS UI Gothic"/>
                <a:hlinkClick r:id="rId2"/>
              </a:rPr>
              <a:t>info@career-net.org </a:t>
            </a:r>
            <a:r>
              <a:rPr sz="1200" spc="-350" dirty="0">
                <a:latin typeface="MS UI Gothic"/>
                <a:cs typeface="MS UI Gothic"/>
              </a:rPr>
              <a:t> </a:t>
            </a:r>
            <a:r>
              <a:rPr sz="1200" spc="140" dirty="0">
                <a:latin typeface="MS UI Gothic"/>
                <a:cs typeface="MS UI Gothic"/>
              </a:rPr>
              <a:t>Fax</a:t>
            </a:r>
            <a:r>
              <a:rPr sz="1200" spc="-5" dirty="0">
                <a:latin typeface="MS UI Gothic"/>
                <a:cs typeface="MS UI Gothic"/>
              </a:rPr>
              <a:t> </a:t>
            </a:r>
            <a:r>
              <a:rPr sz="1200" dirty="0">
                <a:latin typeface="MS UI Gothic"/>
                <a:cs typeface="MS UI Gothic"/>
              </a:rPr>
              <a:t>:</a:t>
            </a:r>
            <a:r>
              <a:rPr sz="1200" spc="30" dirty="0">
                <a:latin typeface="MS UI Gothic"/>
                <a:cs typeface="MS UI Gothic"/>
              </a:rPr>
              <a:t> </a:t>
            </a:r>
            <a:r>
              <a:rPr sz="1200" spc="240" dirty="0">
                <a:latin typeface="MS UI Gothic"/>
                <a:cs typeface="MS UI Gothic"/>
              </a:rPr>
              <a:t>0766-91-2870</a:t>
            </a:r>
            <a:endParaRPr sz="1200">
              <a:latin typeface="MS UI Gothic"/>
              <a:cs typeface="MS UI Gothic"/>
            </a:endParaRPr>
          </a:p>
          <a:p>
            <a:pPr marL="1287145">
              <a:lnSpc>
                <a:spcPct val="100000"/>
              </a:lnSpc>
            </a:pPr>
            <a:r>
              <a:rPr sz="1100" spc="160" dirty="0">
                <a:latin typeface="MS UI Gothic"/>
                <a:cs typeface="MS UI Gothic"/>
              </a:rPr>
              <a:t>(1</a:t>
            </a:r>
            <a:r>
              <a:rPr sz="1100" dirty="0">
                <a:latin typeface="MS UI Gothic"/>
                <a:cs typeface="MS UI Gothic"/>
              </a:rPr>
              <a:t>氏名</a:t>
            </a:r>
            <a:r>
              <a:rPr sz="1100" spc="5" dirty="0">
                <a:latin typeface="MS UI Gothic"/>
                <a:cs typeface="MS UI Gothic"/>
              </a:rPr>
              <a:t> </a:t>
            </a:r>
            <a:r>
              <a:rPr sz="1100" spc="270" dirty="0">
                <a:latin typeface="MS UI Gothic"/>
                <a:cs typeface="MS UI Gothic"/>
              </a:rPr>
              <a:t>2</a:t>
            </a:r>
            <a:r>
              <a:rPr sz="1100" dirty="0">
                <a:latin typeface="MS UI Gothic"/>
                <a:cs typeface="MS UI Gothic"/>
              </a:rPr>
              <a:t>住所</a:t>
            </a:r>
            <a:r>
              <a:rPr sz="1100" spc="5" dirty="0">
                <a:latin typeface="MS UI Gothic"/>
                <a:cs typeface="MS UI Gothic"/>
              </a:rPr>
              <a:t> </a:t>
            </a:r>
            <a:r>
              <a:rPr sz="1100" spc="265" dirty="0">
                <a:latin typeface="MS UI Gothic"/>
                <a:cs typeface="MS UI Gothic"/>
              </a:rPr>
              <a:t>3</a:t>
            </a:r>
            <a:r>
              <a:rPr sz="1100" spc="240" dirty="0">
                <a:latin typeface="MS UI Gothic"/>
                <a:cs typeface="MS UI Gothic"/>
              </a:rPr>
              <a:t>メ</a:t>
            </a:r>
            <a:r>
              <a:rPr sz="1100" spc="280" dirty="0">
                <a:latin typeface="MS UI Gothic"/>
                <a:cs typeface="MS UI Gothic"/>
              </a:rPr>
              <a:t>ール</a:t>
            </a:r>
            <a:r>
              <a:rPr sz="1100" spc="260" dirty="0">
                <a:latin typeface="MS UI Gothic"/>
                <a:cs typeface="MS UI Gothic"/>
              </a:rPr>
              <a:t>ア</a:t>
            </a:r>
            <a:r>
              <a:rPr sz="1100" spc="250" dirty="0">
                <a:latin typeface="MS UI Gothic"/>
                <a:cs typeface="MS UI Gothic"/>
              </a:rPr>
              <a:t>ド</a:t>
            </a:r>
            <a:r>
              <a:rPr sz="1100" spc="260" dirty="0">
                <a:latin typeface="MS UI Gothic"/>
                <a:cs typeface="MS UI Gothic"/>
              </a:rPr>
              <a:t>レ</a:t>
            </a:r>
            <a:r>
              <a:rPr sz="1100" spc="265" dirty="0">
                <a:latin typeface="MS UI Gothic"/>
                <a:cs typeface="MS UI Gothic"/>
              </a:rPr>
              <a:t>ス</a:t>
            </a:r>
            <a:r>
              <a:rPr sz="1100" spc="15" dirty="0">
                <a:latin typeface="MS UI Gothic"/>
                <a:cs typeface="MS UI Gothic"/>
              </a:rPr>
              <a:t> </a:t>
            </a:r>
            <a:r>
              <a:rPr sz="1100" spc="265" dirty="0">
                <a:latin typeface="MS UI Gothic"/>
                <a:cs typeface="MS UI Gothic"/>
              </a:rPr>
              <a:t>4</a:t>
            </a:r>
            <a:r>
              <a:rPr sz="1100" dirty="0">
                <a:latin typeface="MS UI Gothic"/>
                <a:cs typeface="MS UI Gothic"/>
              </a:rPr>
              <a:t>電話番号</a:t>
            </a:r>
            <a:r>
              <a:rPr sz="1100" spc="-10" dirty="0">
                <a:latin typeface="MS UI Gothic"/>
                <a:cs typeface="MS UI Gothic"/>
              </a:rPr>
              <a:t> </a:t>
            </a:r>
            <a:r>
              <a:rPr sz="1100" spc="240" dirty="0">
                <a:latin typeface="MS UI Gothic"/>
                <a:cs typeface="MS UI Gothic"/>
              </a:rPr>
              <a:t>ご</a:t>
            </a:r>
            <a:r>
              <a:rPr sz="1100" spc="310" dirty="0">
                <a:latin typeface="MS UI Gothic"/>
                <a:cs typeface="MS UI Gothic"/>
              </a:rPr>
              <a:t>記入</a:t>
            </a:r>
            <a:r>
              <a:rPr sz="1100" spc="155" dirty="0">
                <a:latin typeface="MS UI Gothic"/>
                <a:cs typeface="MS UI Gothic"/>
              </a:rPr>
              <a:t>く</a:t>
            </a:r>
            <a:r>
              <a:rPr sz="1100" spc="245" dirty="0">
                <a:latin typeface="MS UI Gothic"/>
                <a:cs typeface="MS UI Gothic"/>
              </a:rPr>
              <a:t>だ</a:t>
            </a:r>
            <a:r>
              <a:rPr sz="1100" spc="215" dirty="0">
                <a:latin typeface="MS UI Gothic"/>
                <a:cs typeface="MS UI Gothic"/>
              </a:rPr>
              <a:t>さ</a:t>
            </a:r>
            <a:r>
              <a:rPr sz="1100" spc="254" dirty="0">
                <a:latin typeface="MS UI Gothic"/>
                <a:cs typeface="MS UI Gothic"/>
              </a:rPr>
              <a:t>い</a:t>
            </a:r>
            <a:r>
              <a:rPr sz="1100" spc="204" dirty="0">
                <a:latin typeface="MS UI Gothic"/>
                <a:cs typeface="MS UI Gothic"/>
              </a:rPr>
              <a:t>。</a:t>
            </a:r>
            <a:r>
              <a:rPr sz="1100" spc="60" dirty="0">
                <a:latin typeface="MS UI Gothic"/>
                <a:cs typeface="MS UI Gothic"/>
              </a:rPr>
              <a:t>)</a:t>
            </a:r>
            <a:endParaRPr sz="1100">
              <a:latin typeface="MS UI Gothic"/>
              <a:cs typeface="MS UI Gothic"/>
            </a:endParaRPr>
          </a:p>
          <a:p>
            <a:pPr marL="902969">
              <a:lnSpc>
                <a:spcPct val="100000"/>
              </a:lnSpc>
            </a:pPr>
            <a:r>
              <a:rPr sz="1200" dirty="0">
                <a:solidFill>
                  <a:srgbClr val="FF0000"/>
                </a:solidFill>
                <a:latin typeface="MS UI Gothic"/>
                <a:cs typeface="MS UI Gothic"/>
              </a:rPr>
              <a:t>←</a:t>
            </a:r>
            <a:r>
              <a:rPr sz="1200" spc="75" dirty="0">
                <a:solidFill>
                  <a:srgbClr val="FF0000"/>
                </a:solidFill>
                <a:latin typeface="MS UI Gothic"/>
                <a:cs typeface="MS UI Gothic"/>
              </a:rPr>
              <a:t>左記</a:t>
            </a:r>
            <a:r>
              <a:rPr sz="1200" spc="60" dirty="0">
                <a:solidFill>
                  <a:srgbClr val="FF0000"/>
                </a:solidFill>
                <a:latin typeface="MS UI Gothic"/>
                <a:cs typeface="MS UI Gothic"/>
              </a:rPr>
              <a:t>の</a:t>
            </a:r>
            <a:r>
              <a:rPr sz="1200" spc="10" dirty="0">
                <a:solidFill>
                  <a:srgbClr val="FF0000"/>
                </a:solidFill>
                <a:latin typeface="MS UI Gothic"/>
                <a:cs typeface="MS UI Gothic"/>
              </a:rPr>
              <a:t> </a:t>
            </a:r>
            <a:r>
              <a:rPr sz="1200" spc="145" dirty="0">
                <a:solidFill>
                  <a:srgbClr val="FF0000"/>
                </a:solidFill>
                <a:latin typeface="MS UI Gothic"/>
                <a:cs typeface="MS UI Gothic"/>
              </a:rPr>
              <a:t>QR</a:t>
            </a:r>
            <a:r>
              <a:rPr sz="1200" spc="40" dirty="0">
                <a:solidFill>
                  <a:srgbClr val="FF0000"/>
                </a:solidFill>
                <a:latin typeface="MS UI Gothic"/>
                <a:cs typeface="MS UI Gothic"/>
              </a:rPr>
              <a:t> </a:t>
            </a:r>
            <a:r>
              <a:rPr sz="1200" spc="210" dirty="0">
                <a:solidFill>
                  <a:srgbClr val="FF0000"/>
                </a:solidFill>
                <a:latin typeface="MS UI Gothic"/>
                <a:cs typeface="MS UI Gothic"/>
              </a:rPr>
              <a:t>コ</a:t>
            </a:r>
            <a:r>
              <a:rPr sz="1200" spc="250" dirty="0">
                <a:solidFill>
                  <a:srgbClr val="FF0000"/>
                </a:solidFill>
                <a:latin typeface="MS UI Gothic"/>
                <a:cs typeface="MS UI Gothic"/>
              </a:rPr>
              <a:t>ー</a:t>
            </a:r>
            <a:r>
              <a:rPr sz="1200" spc="220" dirty="0">
                <a:solidFill>
                  <a:srgbClr val="FF0000"/>
                </a:solidFill>
                <a:latin typeface="MS UI Gothic"/>
                <a:cs typeface="MS UI Gothic"/>
              </a:rPr>
              <a:t>ド</a:t>
            </a:r>
            <a:r>
              <a:rPr sz="1200" spc="250" dirty="0">
                <a:solidFill>
                  <a:srgbClr val="FF0000"/>
                </a:solidFill>
                <a:latin typeface="MS UI Gothic"/>
                <a:cs typeface="MS UI Gothic"/>
              </a:rPr>
              <a:t>か</a:t>
            </a:r>
            <a:r>
              <a:rPr sz="1200" spc="210" dirty="0">
                <a:solidFill>
                  <a:srgbClr val="FF0000"/>
                </a:solidFill>
                <a:latin typeface="MS UI Gothic"/>
                <a:cs typeface="MS UI Gothic"/>
              </a:rPr>
              <a:t>ら</a:t>
            </a:r>
            <a:r>
              <a:rPr sz="1200" spc="200" dirty="0">
                <a:solidFill>
                  <a:srgbClr val="FF0000"/>
                </a:solidFill>
                <a:latin typeface="MS UI Gothic"/>
                <a:cs typeface="MS UI Gothic"/>
              </a:rPr>
              <a:t>、</a:t>
            </a:r>
            <a:r>
              <a:rPr sz="1200" spc="250" dirty="0">
                <a:solidFill>
                  <a:srgbClr val="FF0000"/>
                </a:solidFill>
                <a:latin typeface="MS UI Gothic"/>
                <a:cs typeface="MS UI Gothic"/>
              </a:rPr>
              <a:t>お</a:t>
            </a:r>
            <a:r>
              <a:rPr sz="1200" spc="305" dirty="0">
                <a:solidFill>
                  <a:srgbClr val="FF0000"/>
                </a:solidFill>
                <a:latin typeface="MS UI Gothic"/>
                <a:cs typeface="MS UI Gothic"/>
              </a:rPr>
              <a:t>申込</a:t>
            </a:r>
            <a:r>
              <a:rPr sz="1200" spc="270" dirty="0">
                <a:solidFill>
                  <a:srgbClr val="FF0000"/>
                </a:solidFill>
                <a:latin typeface="MS UI Gothic"/>
                <a:cs typeface="MS UI Gothic"/>
              </a:rPr>
              <a:t>み</a:t>
            </a:r>
            <a:r>
              <a:rPr sz="1200" spc="250" dirty="0">
                <a:solidFill>
                  <a:srgbClr val="FF0000"/>
                </a:solidFill>
                <a:latin typeface="MS UI Gothic"/>
                <a:cs typeface="MS UI Gothic"/>
              </a:rPr>
              <a:t>で</a:t>
            </a:r>
            <a:r>
              <a:rPr sz="1200" spc="229" dirty="0">
                <a:solidFill>
                  <a:srgbClr val="FF0000"/>
                </a:solidFill>
                <a:latin typeface="MS UI Gothic"/>
                <a:cs typeface="MS UI Gothic"/>
              </a:rPr>
              <a:t>きま</a:t>
            </a:r>
            <a:r>
              <a:rPr sz="1200" spc="260" dirty="0">
                <a:solidFill>
                  <a:srgbClr val="FF0000"/>
                </a:solidFill>
                <a:latin typeface="MS UI Gothic"/>
                <a:cs typeface="MS UI Gothic"/>
              </a:rPr>
              <a:t>す</a:t>
            </a:r>
            <a:r>
              <a:rPr sz="1200" spc="200" dirty="0">
                <a:solidFill>
                  <a:srgbClr val="FF0000"/>
                </a:solidFill>
                <a:latin typeface="MS UI Gothic"/>
                <a:cs typeface="MS UI Gothic"/>
              </a:rPr>
              <a:t>。</a:t>
            </a:r>
            <a:endParaRPr sz="1200">
              <a:latin typeface="MS UI Gothic"/>
              <a:cs typeface="MS UI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500" y="7289800"/>
            <a:ext cx="5699760" cy="1023619"/>
          </a:xfrm>
          <a:prstGeom prst="rect">
            <a:avLst/>
          </a:prstGeom>
          <a:ln w="25400">
            <a:solidFill>
              <a:srgbClr val="00CC99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92710" algn="just">
              <a:lnSpc>
                <a:spcPct val="100000"/>
              </a:lnSpc>
              <a:spcBef>
                <a:spcPts val="244"/>
              </a:spcBef>
            </a:pPr>
            <a:r>
              <a:rPr sz="1000" spc="500" dirty="0">
                <a:latin typeface="MS UI Gothic"/>
                <a:cs typeface="MS UI Gothic"/>
              </a:rPr>
              <a:t>【</a:t>
            </a:r>
            <a:r>
              <a:rPr sz="1000" spc="254" dirty="0">
                <a:latin typeface="MS UI Gothic"/>
                <a:cs typeface="MS UI Gothic"/>
              </a:rPr>
              <a:t>講師</a:t>
            </a:r>
            <a:r>
              <a:rPr sz="1000" spc="195" dirty="0">
                <a:latin typeface="MS UI Gothic"/>
                <a:cs typeface="MS UI Gothic"/>
              </a:rPr>
              <a:t>プ</a:t>
            </a:r>
            <a:r>
              <a:rPr sz="1000" spc="185" dirty="0">
                <a:latin typeface="MS UI Gothic"/>
                <a:cs typeface="MS UI Gothic"/>
              </a:rPr>
              <a:t>ロ</a:t>
            </a:r>
            <a:r>
              <a:rPr sz="1000" spc="175" dirty="0">
                <a:latin typeface="MS UI Gothic"/>
                <a:cs typeface="MS UI Gothic"/>
              </a:rPr>
              <a:t>フ</a:t>
            </a:r>
            <a:r>
              <a:rPr sz="1000" spc="145" dirty="0">
                <a:latin typeface="MS UI Gothic"/>
                <a:cs typeface="MS UI Gothic"/>
              </a:rPr>
              <a:t>ィ</a:t>
            </a:r>
            <a:r>
              <a:rPr sz="1000" spc="210" dirty="0">
                <a:latin typeface="MS UI Gothic"/>
                <a:cs typeface="MS UI Gothic"/>
              </a:rPr>
              <a:t>ール</a:t>
            </a:r>
            <a:r>
              <a:rPr sz="1000" spc="500" dirty="0">
                <a:latin typeface="MS UI Gothic"/>
                <a:cs typeface="MS UI Gothic"/>
              </a:rPr>
              <a:t>】</a:t>
            </a:r>
            <a:r>
              <a:rPr sz="1000" spc="25" dirty="0">
                <a:latin typeface="MS UI Gothic"/>
                <a:cs typeface="MS UI Gothic"/>
              </a:rPr>
              <a:t> </a:t>
            </a:r>
            <a:r>
              <a:rPr sz="1400" dirty="0">
                <a:latin typeface="MS UI Gothic"/>
                <a:cs typeface="MS UI Gothic"/>
              </a:rPr>
              <a:t>経田  </a:t>
            </a:r>
            <a:r>
              <a:rPr sz="1400" spc="95" dirty="0">
                <a:latin typeface="MS UI Gothic"/>
                <a:cs typeface="MS UI Gothic"/>
              </a:rPr>
              <a:t> </a:t>
            </a:r>
            <a:r>
              <a:rPr sz="1400" spc="365" dirty="0">
                <a:latin typeface="MS UI Gothic"/>
                <a:cs typeface="MS UI Gothic"/>
              </a:rPr>
              <a:t>ひ</a:t>
            </a:r>
            <a:r>
              <a:rPr sz="1400" spc="340" dirty="0">
                <a:latin typeface="MS UI Gothic"/>
                <a:cs typeface="MS UI Gothic"/>
              </a:rPr>
              <a:t>ろ</a:t>
            </a:r>
            <a:r>
              <a:rPr sz="1400" spc="305" dirty="0">
                <a:latin typeface="MS UI Gothic"/>
                <a:cs typeface="MS UI Gothic"/>
              </a:rPr>
              <a:t>こ</a:t>
            </a:r>
            <a:r>
              <a:rPr sz="1000" spc="50" dirty="0">
                <a:latin typeface="MS UI Gothic"/>
                <a:cs typeface="MS UI Gothic"/>
              </a:rPr>
              <a:t>(</a:t>
            </a:r>
            <a:r>
              <a:rPr sz="1000" spc="295" dirty="0">
                <a:latin typeface="MS UI Gothic"/>
                <a:cs typeface="MS UI Gothic"/>
              </a:rPr>
              <a:t>き</a:t>
            </a:r>
            <a:r>
              <a:rPr sz="1000" spc="235" dirty="0">
                <a:latin typeface="MS UI Gothic"/>
                <a:cs typeface="MS UI Gothic"/>
              </a:rPr>
              <a:t>ょう</a:t>
            </a:r>
            <a:r>
              <a:rPr sz="1000" spc="320" dirty="0">
                <a:latin typeface="MS UI Gothic"/>
                <a:cs typeface="MS UI Gothic"/>
              </a:rPr>
              <a:t>でん</a:t>
            </a:r>
            <a:r>
              <a:rPr sz="1000" spc="30" dirty="0">
                <a:latin typeface="MS UI Gothic"/>
                <a:cs typeface="MS UI Gothic"/>
              </a:rPr>
              <a:t> </a:t>
            </a:r>
            <a:r>
              <a:rPr sz="1000" spc="260" dirty="0">
                <a:latin typeface="MS UI Gothic"/>
                <a:cs typeface="MS UI Gothic"/>
              </a:rPr>
              <a:t>ひ</a:t>
            </a:r>
            <a:r>
              <a:rPr sz="1000" spc="245" dirty="0">
                <a:latin typeface="MS UI Gothic"/>
                <a:cs typeface="MS UI Gothic"/>
              </a:rPr>
              <a:t>ろ</a:t>
            </a:r>
            <a:r>
              <a:rPr sz="1000" spc="220" dirty="0">
                <a:latin typeface="MS UI Gothic"/>
                <a:cs typeface="MS UI Gothic"/>
              </a:rPr>
              <a:t>こ</a:t>
            </a:r>
            <a:r>
              <a:rPr sz="1000" spc="50" dirty="0">
                <a:latin typeface="MS UI Gothic"/>
                <a:cs typeface="MS UI Gothic"/>
              </a:rPr>
              <a:t>)</a:t>
            </a:r>
            <a:r>
              <a:rPr sz="1000" dirty="0">
                <a:latin typeface="MS UI Gothic"/>
                <a:cs typeface="MS UI Gothic"/>
              </a:rPr>
              <a:t>氏</a:t>
            </a:r>
            <a:endParaRPr sz="1000">
              <a:latin typeface="MS UI Gothic"/>
              <a:cs typeface="MS UI Gothic"/>
            </a:endParaRPr>
          </a:p>
          <a:p>
            <a:pPr marL="1363345">
              <a:lnSpc>
                <a:spcPts val="1170"/>
              </a:lnSpc>
              <a:tabLst>
                <a:tab pos="2760345" algn="l"/>
              </a:tabLst>
            </a:pPr>
            <a:r>
              <a:rPr sz="1000" spc="70" dirty="0">
                <a:latin typeface="MS UI Gothic"/>
                <a:cs typeface="MS UI Gothic"/>
              </a:rPr>
              <a:t>経田ひろこ事務所経田	</a:t>
            </a:r>
            <a:r>
              <a:rPr sz="1000" spc="200" dirty="0">
                <a:latin typeface="MS UI Gothic"/>
                <a:cs typeface="MS UI Gothic"/>
              </a:rPr>
              <a:t>代表キャリアネットワーク理事</a:t>
            </a:r>
            <a:endParaRPr sz="1000">
              <a:latin typeface="MS UI Gothic"/>
              <a:cs typeface="MS UI Gothic"/>
            </a:endParaRPr>
          </a:p>
          <a:p>
            <a:pPr marL="1363345">
              <a:lnSpc>
                <a:spcPts val="1170"/>
              </a:lnSpc>
              <a:tabLst>
                <a:tab pos="3141345" algn="l"/>
              </a:tabLst>
            </a:pPr>
            <a:r>
              <a:rPr sz="1000" dirty="0">
                <a:latin typeface="MS UI Gothic"/>
                <a:cs typeface="MS UI Gothic"/>
              </a:rPr>
              <a:t>日本交流分析協会北陸支部長	絵本</a:t>
            </a:r>
            <a:r>
              <a:rPr sz="1000" spc="254" dirty="0">
                <a:latin typeface="MS UI Gothic"/>
                <a:cs typeface="MS UI Gothic"/>
              </a:rPr>
              <a:t>セラピスト協会認定絵本セラピスト</a:t>
            </a:r>
            <a:r>
              <a:rPr sz="1000" spc="254" dirty="0">
                <a:latin typeface="Segoe UI Symbol"/>
                <a:cs typeface="Segoe UI Symbol"/>
              </a:rPr>
              <a:t>🄬</a:t>
            </a:r>
            <a:endParaRPr sz="1000">
              <a:latin typeface="Segoe UI Symbol"/>
              <a:cs typeface="Segoe UI Symbol"/>
            </a:endParaRPr>
          </a:p>
          <a:p>
            <a:pPr marL="92710" marR="136525" algn="just">
              <a:lnSpc>
                <a:spcPct val="100000"/>
              </a:lnSpc>
              <a:spcBef>
                <a:spcPts val="60"/>
              </a:spcBef>
            </a:pPr>
            <a:r>
              <a:rPr sz="1000" spc="105" dirty="0">
                <a:latin typeface="MS UI Gothic"/>
                <a:cs typeface="MS UI Gothic"/>
              </a:rPr>
              <a:t>事務所経田の代表として、電話応対をはじめ心理学を活用した接遇研修の講演や研修、カウンセ </a:t>
            </a:r>
            <a:r>
              <a:rPr sz="1000" spc="175" dirty="0">
                <a:latin typeface="MS UI Gothic"/>
                <a:cs typeface="MS UI Gothic"/>
              </a:rPr>
              <a:t>リ</a:t>
            </a:r>
            <a:r>
              <a:rPr sz="1000" spc="225" dirty="0">
                <a:latin typeface="MS UI Gothic"/>
                <a:cs typeface="MS UI Gothic"/>
              </a:rPr>
              <a:t>ン</a:t>
            </a:r>
            <a:r>
              <a:rPr sz="1000" spc="235" dirty="0">
                <a:latin typeface="MS UI Gothic"/>
                <a:cs typeface="MS UI Gothic"/>
              </a:rPr>
              <a:t>グ</a:t>
            </a:r>
            <a:r>
              <a:rPr sz="1000" spc="260" dirty="0">
                <a:latin typeface="MS UI Gothic"/>
                <a:cs typeface="MS UI Gothic"/>
              </a:rPr>
              <a:t>な</a:t>
            </a:r>
            <a:r>
              <a:rPr sz="1000" spc="225" dirty="0">
                <a:latin typeface="MS UI Gothic"/>
                <a:cs typeface="MS UI Gothic"/>
              </a:rPr>
              <a:t>ど</a:t>
            </a:r>
            <a:r>
              <a:rPr sz="1000" spc="240" dirty="0">
                <a:latin typeface="MS UI Gothic"/>
                <a:cs typeface="MS UI Gothic"/>
              </a:rPr>
              <a:t>に</a:t>
            </a:r>
            <a:r>
              <a:rPr sz="1000" spc="305" dirty="0">
                <a:latin typeface="MS UI Gothic"/>
                <a:cs typeface="MS UI Gothic"/>
              </a:rPr>
              <a:t>携</a:t>
            </a:r>
            <a:r>
              <a:rPr sz="1000" spc="260" dirty="0">
                <a:latin typeface="MS UI Gothic"/>
                <a:cs typeface="MS UI Gothic"/>
              </a:rPr>
              <a:t>わ</a:t>
            </a:r>
            <a:r>
              <a:rPr sz="1000" spc="190" dirty="0">
                <a:latin typeface="MS UI Gothic"/>
                <a:cs typeface="MS UI Gothic"/>
              </a:rPr>
              <a:t>っ</a:t>
            </a:r>
            <a:r>
              <a:rPr sz="1000" spc="240" dirty="0">
                <a:latin typeface="MS UI Gothic"/>
                <a:cs typeface="MS UI Gothic"/>
              </a:rPr>
              <a:t>て</a:t>
            </a:r>
            <a:r>
              <a:rPr sz="1000" spc="250" dirty="0">
                <a:latin typeface="MS UI Gothic"/>
                <a:cs typeface="MS UI Gothic"/>
              </a:rPr>
              <a:t>い</a:t>
            </a:r>
            <a:r>
              <a:rPr sz="1000" spc="229" dirty="0">
                <a:latin typeface="MS UI Gothic"/>
                <a:cs typeface="MS UI Gothic"/>
              </a:rPr>
              <a:t>る</a:t>
            </a:r>
            <a:r>
              <a:rPr sz="1000" spc="200" dirty="0">
                <a:latin typeface="MS UI Gothic"/>
                <a:cs typeface="MS UI Gothic"/>
              </a:rPr>
              <a:t>。</a:t>
            </a:r>
            <a:r>
              <a:rPr sz="1000" spc="229" dirty="0">
                <a:latin typeface="MS UI Gothic"/>
                <a:cs typeface="MS UI Gothic"/>
              </a:rPr>
              <a:t>ア</a:t>
            </a:r>
            <a:r>
              <a:rPr sz="1000" spc="225" dirty="0">
                <a:latin typeface="MS UI Gothic"/>
                <a:cs typeface="MS UI Gothic"/>
              </a:rPr>
              <a:t>ン</a:t>
            </a:r>
            <a:r>
              <a:rPr sz="1000" spc="245" dirty="0">
                <a:latin typeface="MS UI Gothic"/>
                <a:cs typeface="MS UI Gothic"/>
              </a:rPr>
              <a:t>ガ</a:t>
            </a:r>
            <a:r>
              <a:rPr sz="1000" spc="250" dirty="0">
                <a:latin typeface="MS UI Gothic"/>
                <a:cs typeface="MS UI Gothic"/>
              </a:rPr>
              <a:t>ー</a:t>
            </a:r>
            <a:r>
              <a:rPr sz="1000" spc="229" dirty="0">
                <a:latin typeface="MS UI Gothic"/>
                <a:cs typeface="MS UI Gothic"/>
              </a:rPr>
              <a:t>マ</a:t>
            </a:r>
            <a:r>
              <a:rPr sz="1000" spc="250" dirty="0">
                <a:latin typeface="MS UI Gothic"/>
                <a:cs typeface="MS UI Gothic"/>
              </a:rPr>
              <a:t>ネ</a:t>
            </a:r>
            <a:r>
              <a:rPr sz="1000" spc="254" dirty="0">
                <a:latin typeface="MS UI Gothic"/>
                <a:cs typeface="MS UI Gothic"/>
              </a:rPr>
              <a:t>ジ</a:t>
            </a:r>
            <a:r>
              <a:rPr sz="1000" spc="210" dirty="0">
                <a:latin typeface="MS UI Gothic"/>
                <a:cs typeface="MS UI Gothic"/>
              </a:rPr>
              <a:t>メ</a:t>
            </a:r>
            <a:r>
              <a:rPr sz="1000" spc="225" dirty="0">
                <a:latin typeface="MS UI Gothic"/>
                <a:cs typeface="MS UI Gothic"/>
              </a:rPr>
              <a:t>ン</a:t>
            </a:r>
            <a:r>
              <a:rPr sz="1000" spc="215" dirty="0">
                <a:latin typeface="MS UI Gothic"/>
                <a:cs typeface="MS UI Gothic"/>
              </a:rPr>
              <a:t>ト</a:t>
            </a:r>
            <a:r>
              <a:rPr sz="1000" spc="204" dirty="0">
                <a:latin typeface="MS UI Gothic"/>
                <a:cs typeface="MS UI Gothic"/>
              </a:rPr>
              <a:t>フ</a:t>
            </a:r>
            <a:r>
              <a:rPr sz="1000" spc="175" dirty="0">
                <a:latin typeface="MS UI Gothic"/>
                <a:cs typeface="MS UI Gothic"/>
              </a:rPr>
              <a:t>ァ</a:t>
            </a:r>
            <a:r>
              <a:rPr sz="1000" spc="250" dirty="0">
                <a:latin typeface="MS UI Gothic"/>
                <a:cs typeface="MS UI Gothic"/>
              </a:rPr>
              <a:t>シ</a:t>
            </a:r>
            <a:r>
              <a:rPr sz="1000" spc="175" dirty="0">
                <a:latin typeface="MS UI Gothic"/>
                <a:cs typeface="MS UI Gothic"/>
              </a:rPr>
              <a:t>リ</a:t>
            </a:r>
            <a:r>
              <a:rPr sz="1000" spc="235" dirty="0">
                <a:latin typeface="MS UI Gothic"/>
                <a:cs typeface="MS UI Gothic"/>
              </a:rPr>
              <a:t>テ</a:t>
            </a:r>
            <a:r>
              <a:rPr sz="1000" spc="250" dirty="0">
                <a:latin typeface="MS UI Gothic"/>
                <a:cs typeface="MS UI Gothic"/>
              </a:rPr>
              <a:t>ー</a:t>
            </a:r>
            <a:r>
              <a:rPr sz="1000" spc="210" dirty="0">
                <a:latin typeface="MS UI Gothic"/>
                <a:cs typeface="MS UI Gothic"/>
              </a:rPr>
              <a:t>タ</a:t>
            </a:r>
            <a:r>
              <a:rPr sz="1000" spc="250" dirty="0">
                <a:latin typeface="MS UI Gothic"/>
                <a:cs typeface="MS UI Gothic"/>
              </a:rPr>
              <a:t>ー</a:t>
            </a:r>
            <a:r>
              <a:rPr sz="1000" spc="310" dirty="0">
                <a:latin typeface="MS UI Gothic"/>
                <a:cs typeface="MS UI Gothic"/>
              </a:rPr>
              <a:t>他</a:t>
            </a:r>
            <a:r>
              <a:rPr sz="1000" spc="705" dirty="0">
                <a:latin typeface="MS UI Gothic"/>
                <a:cs typeface="MS UI Gothic"/>
              </a:rPr>
              <a:t> </a:t>
            </a:r>
            <a:r>
              <a:rPr sz="1000" spc="245" dirty="0">
                <a:latin typeface="MS UI Gothic"/>
                <a:cs typeface="MS UI Gothic"/>
              </a:rPr>
              <a:t>ボ</a:t>
            </a:r>
            <a:r>
              <a:rPr sz="1000" spc="200" dirty="0">
                <a:latin typeface="MS UI Gothic"/>
                <a:cs typeface="MS UI Gothic"/>
              </a:rPr>
              <a:t>ラ</a:t>
            </a:r>
            <a:r>
              <a:rPr sz="1000" spc="215" dirty="0">
                <a:latin typeface="MS UI Gothic"/>
                <a:cs typeface="MS UI Gothic"/>
              </a:rPr>
              <a:t>ン</a:t>
            </a:r>
            <a:r>
              <a:rPr sz="1000" spc="225" dirty="0">
                <a:latin typeface="MS UI Gothic"/>
                <a:cs typeface="MS UI Gothic"/>
              </a:rPr>
              <a:t>テ</a:t>
            </a:r>
            <a:r>
              <a:rPr sz="1000" spc="165" dirty="0">
                <a:latin typeface="MS UI Gothic"/>
                <a:cs typeface="MS UI Gothic"/>
              </a:rPr>
              <a:t>ィ</a:t>
            </a:r>
            <a:r>
              <a:rPr sz="1000" spc="220" dirty="0">
                <a:latin typeface="MS UI Gothic"/>
                <a:cs typeface="MS UI Gothic"/>
              </a:rPr>
              <a:t>ア</a:t>
            </a:r>
            <a:r>
              <a:rPr sz="1000" spc="295" dirty="0">
                <a:latin typeface="MS UI Gothic"/>
                <a:cs typeface="MS UI Gothic"/>
              </a:rPr>
              <a:t>活動</a:t>
            </a:r>
            <a:r>
              <a:rPr sz="1000" spc="180" dirty="0">
                <a:latin typeface="MS UI Gothic"/>
                <a:cs typeface="MS UI Gothic"/>
              </a:rPr>
              <a:t>と</a:t>
            </a:r>
            <a:r>
              <a:rPr sz="1000" spc="210" dirty="0">
                <a:latin typeface="MS UI Gothic"/>
                <a:cs typeface="MS UI Gothic"/>
              </a:rPr>
              <a:t>し </a:t>
            </a:r>
            <a:r>
              <a:rPr sz="1000" spc="170" dirty="0">
                <a:latin typeface="MS UI Gothic"/>
                <a:cs typeface="MS UI Gothic"/>
              </a:rPr>
              <a:t>て</a:t>
            </a:r>
            <a:r>
              <a:rPr sz="1000" spc="185" dirty="0">
                <a:latin typeface="MS UI Gothic"/>
                <a:cs typeface="MS UI Gothic"/>
              </a:rPr>
              <a:t>は</a:t>
            </a:r>
            <a:r>
              <a:rPr sz="1000" spc="145" dirty="0">
                <a:latin typeface="MS UI Gothic"/>
                <a:cs typeface="MS UI Gothic"/>
              </a:rPr>
              <a:t>、</a:t>
            </a:r>
            <a:r>
              <a:rPr sz="1000" spc="215" dirty="0">
                <a:latin typeface="MS UI Gothic"/>
                <a:cs typeface="MS UI Gothic"/>
              </a:rPr>
              <a:t>音訳</a:t>
            </a:r>
            <a:r>
              <a:rPr sz="1000" spc="180" dirty="0">
                <a:latin typeface="MS UI Gothic"/>
                <a:cs typeface="MS UI Gothic"/>
              </a:rPr>
              <a:t>ボ</a:t>
            </a:r>
            <a:r>
              <a:rPr sz="1000" spc="150" dirty="0">
                <a:latin typeface="MS UI Gothic"/>
                <a:cs typeface="MS UI Gothic"/>
              </a:rPr>
              <a:t>ラ</a:t>
            </a:r>
            <a:r>
              <a:rPr sz="1000" spc="160" dirty="0">
                <a:latin typeface="MS UI Gothic"/>
                <a:cs typeface="MS UI Gothic"/>
              </a:rPr>
              <a:t>ン</a:t>
            </a:r>
            <a:r>
              <a:rPr sz="1000" spc="165" dirty="0">
                <a:latin typeface="MS UI Gothic"/>
                <a:cs typeface="MS UI Gothic"/>
              </a:rPr>
              <a:t>テ</a:t>
            </a:r>
            <a:r>
              <a:rPr sz="1000" spc="120" dirty="0">
                <a:latin typeface="MS UI Gothic"/>
                <a:cs typeface="MS UI Gothic"/>
              </a:rPr>
              <a:t>ィ</a:t>
            </a:r>
            <a:r>
              <a:rPr sz="1000" spc="160" dirty="0">
                <a:latin typeface="MS UI Gothic"/>
                <a:cs typeface="MS UI Gothic"/>
              </a:rPr>
              <a:t>ア</a:t>
            </a:r>
            <a:r>
              <a:rPr sz="1000" spc="145" dirty="0">
                <a:latin typeface="MS UI Gothic"/>
                <a:cs typeface="MS UI Gothic"/>
              </a:rPr>
              <a:t>、</a:t>
            </a:r>
            <a:r>
              <a:rPr sz="1000" spc="215" dirty="0">
                <a:latin typeface="MS UI Gothic"/>
                <a:cs typeface="MS UI Gothic"/>
              </a:rPr>
              <a:t>県民</a:t>
            </a:r>
            <a:r>
              <a:rPr sz="1000" spc="155" dirty="0">
                <a:latin typeface="MS UI Gothic"/>
                <a:cs typeface="MS UI Gothic"/>
              </a:rPr>
              <a:t>カ</a:t>
            </a:r>
            <a:r>
              <a:rPr sz="1000" spc="160" dirty="0">
                <a:latin typeface="MS UI Gothic"/>
                <a:cs typeface="MS UI Gothic"/>
              </a:rPr>
              <a:t>レ</a:t>
            </a:r>
            <a:r>
              <a:rPr sz="1000" spc="125" dirty="0">
                <a:latin typeface="MS UI Gothic"/>
                <a:cs typeface="MS UI Gothic"/>
              </a:rPr>
              <a:t>ッ</a:t>
            </a:r>
            <a:r>
              <a:rPr sz="1000" spc="180" dirty="0">
                <a:latin typeface="MS UI Gothic"/>
                <a:cs typeface="MS UI Gothic"/>
              </a:rPr>
              <a:t>ジ</a:t>
            </a:r>
            <a:r>
              <a:rPr sz="1000" spc="215" dirty="0">
                <a:latin typeface="MS UI Gothic"/>
                <a:cs typeface="MS UI Gothic"/>
              </a:rPr>
              <a:t>自遊塾</a:t>
            </a:r>
            <a:r>
              <a:rPr sz="1000" spc="180" dirty="0">
                <a:latin typeface="MS UI Gothic"/>
                <a:cs typeface="MS UI Gothic"/>
              </a:rPr>
              <a:t>ボ</a:t>
            </a:r>
            <a:r>
              <a:rPr sz="1000" spc="150" dirty="0">
                <a:latin typeface="MS UI Gothic"/>
                <a:cs typeface="MS UI Gothic"/>
              </a:rPr>
              <a:t>ラ</a:t>
            </a:r>
            <a:r>
              <a:rPr sz="1000" spc="160" dirty="0">
                <a:latin typeface="MS UI Gothic"/>
                <a:cs typeface="MS UI Gothic"/>
              </a:rPr>
              <a:t>ン</a:t>
            </a:r>
            <a:r>
              <a:rPr sz="1000" spc="165" dirty="0">
                <a:latin typeface="MS UI Gothic"/>
                <a:cs typeface="MS UI Gothic"/>
              </a:rPr>
              <a:t>テ</a:t>
            </a:r>
            <a:r>
              <a:rPr sz="1000" spc="120" dirty="0">
                <a:latin typeface="MS UI Gothic"/>
                <a:cs typeface="MS UI Gothic"/>
              </a:rPr>
              <a:t>ィ</a:t>
            </a:r>
            <a:r>
              <a:rPr sz="1000" spc="160" dirty="0">
                <a:latin typeface="MS UI Gothic"/>
                <a:cs typeface="MS UI Gothic"/>
              </a:rPr>
              <a:t>ア</a:t>
            </a:r>
            <a:r>
              <a:rPr sz="1000" spc="215" dirty="0">
                <a:latin typeface="MS UI Gothic"/>
                <a:cs typeface="MS UI Gothic"/>
              </a:rPr>
              <a:t>県民教授</a:t>
            </a:r>
            <a:r>
              <a:rPr sz="1000" spc="135" dirty="0">
                <a:latin typeface="MS UI Gothic"/>
                <a:cs typeface="MS UI Gothic"/>
              </a:rPr>
              <a:t>と</a:t>
            </a:r>
            <a:r>
              <a:rPr sz="1000" spc="155" dirty="0">
                <a:latin typeface="MS UI Gothic"/>
                <a:cs typeface="MS UI Gothic"/>
              </a:rPr>
              <a:t>し</a:t>
            </a:r>
            <a:r>
              <a:rPr sz="1000" spc="170" dirty="0">
                <a:latin typeface="MS UI Gothic"/>
                <a:cs typeface="MS UI Gothic"/>
              </a:rPr>
              <a:t>て</a:t>
            </a:r>
            <a:r>
              <a:rPr sz="1000" spc="215" dirty="0">
                <a:latin typeface="MS UI Gothic"/>
                <a:cs typeface="MS UI Gothic"/>
              </a:rPr>
              <a:t>活躍</a:t>
            </a:r>
            <a:r>
              <a:rPr sz="1000" spc="145" dirty="0">
                <a:latin typeface="MS UI Gothic"/>
                <a:cs typeface="MS UI Gothic"/>
              </a:rPr>
              <a:t>。</a:t>
            </a:r>
            <a:endParaRPr sz="1000">
              <a:latin typeface="MS UI Gothic"/>
              <a:cs typeface="MS UI Gothic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8370" y="9349740"/>
            <a:ext cx="1505484" cy="258998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830580" y="8681719"/>
            <a:ext cx="4904105" cy="1082040"/>
            <a:chOff x="830580" y="8681719"/>
            <a:chExt cx="4904105" cy="108204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3200" y="9316719"/>
              <a:ext cx="451103" cy="44704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0580" y="8681719"/>
              <a:ext cx="548640" cy="54610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180970" y="9387840"/>
            <a:ext cx="2905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5600" algn="l"/>
              </a:tabLst>
            </a:pPr>
            <a:r>
              <a:rPr sz="1200" spc="-10" dirty="0">
                <a:latin typeface="Calibri"/>
                <a:cs typeface="Calibri"/>
              </a:rPr>
              <a:t>https;//career-net.org	</a:t>
            </a:r>
            <a:r>
              <a:rPr sz="1200" spc="-5" dirty="0">
                <a:latin typeface="Calibri"/>
                <a:cs typeface="Calibri"/>
                <a:hlinkClick r:id="rId2"/>
              </a:rPr>
              <a:t>info@career-net.org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491479" y="4406900"/>
            <a:ext cx="787400" cy="63500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95701" y="1398016"/>
            <a:ext cx="1517650" cy="1246987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035" marR="5080">
              <a:lnSpc>
                <a:spcPct val="100000"/>
              </a:lnSpc>
              <a:spcBef>
                <a:spcPts val="100"/>
              </a:spcBef>
              <a:tabLst>
                <a:tab pos="3382010" algn="l"/>
              </a:tabLst>
            </a:pPr>
            <a:r>
              <a:rPr spc="325" dirty="0"/>
              <a:t>大人</a:t>
            </a:r>
            <a:r>
              <a:rPr spc="265" dirty="0"/>
              <a:t>の</a:t>
            </a:r>
            <a:r>
              <a:rPr spc="254" dirty="0"/>
              <a:t>た</a:t>
            </a:r>
            <a:r>
              <a:rPr spc="280" dirty="0"/>
              <a:t>め</a:t>
            </a:r>
            <a:r>
              <a:rPr spc="375" dirty="0"/>
              <a:t>の	</a:t>
            </a:r>
            <a:r>
              <a:rPr dirty="0"/>
              <a:t>一息 </a:t>
            </a:r>
            <a:r>
              <a:rPr spc="5" dirty="0"/>
              <a:t> </a:t>
            </a:r>
            <a:r>
              <a:rPr spc="140" dirty="0"/>
              <a:t>絵本ｄ</a:t>
            </a:r>
            <a:r>
              <a:rPr spc="70" dirty="0"/>
              <a:t>ｅ</a:t>
            </a:r>
            <a:r>
              <a:rPr spc="670" dirty="0"/>
              <a:t>セラピー</a:t>
            </a:r>
            <a:r>
              <a:rPr spc="590" dirty="0"/>
              <a:t>タ</a:t>
            </a:r>
            <a:r>
              <a:rPr spc="484" dirty="0"/>
              <a:t>イム</a:t>
            </a:r>
          </a:p>
        </p:txBody>
      </p:sp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07179" y="5445759"/>
            <a:ext cx="2164079" cy="1694180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72769" y="5795009"/>
            <a:ext cx="3416300" cy="1409700"/>
          </a:xfrm>
          <a:custGeom>
            <a:avLst/>
            <a:gdLst/>
            <a:ahLst/>
            <a:cxnLst/>
            <a:rect l="l" t="t" r="r" b="b"/>
            <a:pathLst>
              <a:path w="3416300" h="1409700">
                <a:moveTo>
                  <a:pt x="0" y="234950"/>
                </a:moveTo>
                <a:lnTo>
                  <a:pt x="4773" y="187589"/>
                </a:lnTo>
                <a:lnTo>
                  <a:pt x="18464" y="143482"/>
                </a:lnTo>
                <a:lnTo>
                  <a:pt x="40126" y="103571"/>
                </a:lnTo>
                <a:lnTo>
                  <a:pt x="68816" y="68802"/>
                </a:lnTo>
                <a:lnTo>
                  <a:pt x="103588" y="40116"/>
                </a:lnTo>
                <a:lnTo>
                  <a:pt x="143498" y="18458"/>
                </a:lnTo>
                <a:lnTo>
                  <a:pt x="187600" y="4771"/>
                </a:lnTo>
                <a:lnTo>
                  <a:pt x="234950" y="0"/>
                </a:lnTo>
                <a:lnTo>
                  <a:pt x="3181350" y="0"/>
                </a:lnTo>
                <a:lnTo>
                  <a:pt x="3228710" y="4771"/>
                </a:lnTo>
                <a:lnTo>
                  <a:pt x="3272817" y="18458"/>
                </a:lnTo>
                <a:lnTo>
                  <a:pt x="3312728" y="40116"/>
                </a:lnTo>
                <a:lnTo>
                  <a:pt x="3347497" y="68802"/>
                </a:lnTo>
                <a:lnTo>
                  <a:pt x="3376183" y="103571"/>
                </a:lnTo>
                <a:lnTo>
                  <a:pt x="3397841" y="143482"/>
                </a:lnTo>
                <a:lnTo>
                  <a:pt x="3411528" y="187589"/>
                </a:lnTo>
                <a:lnTo>
                  <a:pt x="3416300" y="234950"/>
                </a:lnTo>
                <a:lnTo>
                  <a:pt x="3416300" y="1174750"/>
                </a:lnTo>
                <a:lnTo>
                  <a:pt x="3411528" y="1222110"/>
                </a:lnTo>
                <a:lnTo>
                  <a:pt x="3397841" y="1266217"/>
                </a:lnTo>
                <a:lnTo>
                  <a:pt x="3376183" y="1306128"/>
                </a:lnTo>
                <a:lnTo>
                  <a:pt x="3347497" y="1340897"/>
                </a:lnTo>
                <a:lnTo>
                  <a:pt x="3312728" y="1369583"/>
                </a:lnTo>
                <a:lnTo>
                  <a:pt x="3272817" y="1391241"/>
                </a:lnTo>
                <a:lnTo>
                  <a:pt x="3228710" y="1404928"/>
                </a:lnTo>
                <a:lnTo>
                  <a:pt x="3181350" y="1409700"/>
                </a:lnTo>
                <a:lnTo>
                  <a:pt x="234950" y="1409700"/>
                </a:lnTo>
                <a:lnTo>
                  <a:pt x="187600" y="1404928"/>
                </a:lnTo>
                <a:lnTo>
                  <a:pt x="143498" y="1391241"/>
                </a:lnTo>
                <a:lnTo>
                  <a:pt x="103588" y="1369583"/>
                </a:lnTo>
                <a:lnTo>
                  <a:pt x="68816" y="1340897"/>
                </a:lnTo>
                <a:lnTo>
                  <a:pt x="40126" y="1306128"/>
                </a:lnTo>
                <a:lnTo>
                  <a:pt x="18464" y="1266217"/>
                </a:lnTo>
                <a:lnTo>
                  <a:pt x="4773" y="1222110"/>
                </a:lnTo>
                <a:lnTo>
                  <a:pt x="0" y="1174750"/>
                </a:lnTo>
                <a:lnTo>
                  <a:pt x="0" y="234950"/>
                </a:lnTo>
                <a:close/>
              </a:path>
            </a:pathLst>
          </a:custGeom>
          <a:ln w="31750">
            <a:solidFill>
              <a:srgbClr val="FF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152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 MT</vt:lpstr>
      <vt:lpstr>Microsoft YaHei UI</vt:lpstr>
      <vt:lpstr>MS UI Gothic</vt:lpstr>
      <vt:lpstr>Yu Gothic</vt:lpstr>
      <vt:lpstr>Calibri</vt:lpstr>
      <vt:lpstr>Segoe UI Symbol</vt:lpstr>
      <vt:lpstr>Office Theme</vt:lpstr>
      <vt:lpstr>大人のための 一息  絵本ｄｅセラピータイム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松崎 妙子</dc:creator>
  <cp:lastModifiedBy>Ayano Takagi</cp:lastModifiedBy>
  <cp:revision>1</cp:revision>
  <dcterms:created xsi:type="dcterms:W3CDTF">2023-12-09T02:26:18Z</dcterms:created>
  <dcterms:modified xsi:type="dcterms:W3CDTF">2023-12-09T04:37:16Z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2023-12-09T00:00:00Z</vt:filetime>
  </property>
</Properties>
</file>